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32" d="100"/>
          <a:sy n="132" d="100"/>
        </p:scale>
        <p:origin x="-177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4891A-E5CA-F84F-9D05-7ED9789190B3}" type="datetimeFigureOut">
              <a:rPr lang="es-ES" smtClean="0"/>
              <a:t>20/11/12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E7B92-920A-DF41-A36F-8A4A56D5C2F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110960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4891A-E5CA-F84F-9D05-7ED9789190B3}" type="datetimeFigureOut">
              <a:rPr lang="es-ES" smtClean="0"/>
              <a:t>20/11/12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E7B92-920A-DF41-A36F-8A4A56D5C2F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015660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4891A-E5CA-F84F-9D05-7ED9789190B3}" type="datetimeFigureOut">
              <a:rPr lang="es-ES" smtClean="0"/>
              <a:t>20/11/12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E7B92-920A-DF41-A36F-8A4A56D5C2F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698504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Presentación_PPT_Contpaqi titulos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3094"/>
            <a:ext cx="9144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284871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dirty="0" smtClean="0"/>
              <a:t>Clic para editar título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4457187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Presentación_PPT_Contpaqi titulos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3094"/>
            <a:ext cx="9144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284871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dirty="0" smtClean="0"/>
              <a:t>Clic para editar título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445718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4891A-E5CA-F84F-9D05-7ED9789190B3}" type="datetimeFigureOut">
              <a:rPr lang="es-ES" smtClean="0"/>
              <a:t>20/11/12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E7B92-920A-DF41-A36F-8A4A56D5C2F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329801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4891A-E5CA-F84F-9D05-7ED9789190B3}" type="datetimeFigureOut">
              <a:rPr lang="es-ES" smtClean="0"/>
              <a:t>20/11/12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E7B92-920A-DF41-A36F-8A4A56D5C2F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048123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4891A-E5CA-F84F-9D05-7ED9789190B3}" type="datetimeFigureOut">
              <a:rPr lang="es-ES" smtClean="0"/>
              <a:t>20/11/12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E7B92-920A-DF41-A36F-8A4A56D5C2F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188509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4891A-E5CA-F84F-9D05-7ED9789190B3}" type="datetimeFigureOut">
              <a:rPr lang="es-ES" smtClean="0"/>
              <a:t>20/11/12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E7B92-920A-DF41-A36F-8A4A56D5C2F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668633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4891A-E5CA-F84F-9D05-7ED9789190B3}" type="datetimeFigureOut">
              <a:rPr lang="es-ES" smtClean="0"/>
              <a:t>20/11/12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E7B92-920A-DF41-A36F-8A4A56D5C2F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33931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4891A-E5CA-F84F-9D05-7ED9789190B3}" type="datetimeFigureOut">
              <a:rPr lang="es-ES" smtClean="0"/>
              <a:t>20/11/12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E7B92-920A-DF41-A36F-8A4A56D5C2F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53992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4891A-E5CA-F84F-9D05-7ED9789190B3}" type="datetimeFigureOut">
              <a:rPr lang="es-ES" smtClean="0"/>
              <a:t>20/11/12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E7B92-920A-DF41-A36F-8A4A56D5C2F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532783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4891A-E5CA-F84F-9D05-7ED9789190B3}" type="datetimeFigureOut">
              <a:rPr lang="es-ES" smtClean="0"/>
              <a:t>20/11/12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E7B92-920A-DF41-A36F-8A4A56D5C2F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81834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84891A-E5CA-F84F-9D05-7ED9789190B3}" type="datetimeFigureOut">
              <a:rPr lang="es-ES" smtClean="0"/>
              <a:t>20/11/12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4E7B92-920A-DF41-A36F-8A4A56D5C2F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0083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Espectaculares /Carteleras /Panorámicos</a:t>
            </a:r>
          </a:p>
        </p:txBody>
      </p:sp>
    </p:spTree>
    <p:extLst>
      <p:ext uri="{BB962C8B-B14F-4D97-AF65-F5344CB8AC3E}">
        <p14:creationId xmlns:p14="http://schemas.microsoft.com/office/powerpoint/2010/main" val="23167288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Lineamientos de uso de Campaña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200" y="1445300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es-ES" dirty="0" smtClean="0"/>
              <a:t>El uso y explotación de “Armando Hoyos” es exclusivo para Computación en Acción.</a:t>
            </a:r>
          </a:p>
          <a:p>
            <a:r>
              <a:rPr lang="es-ES" dirty="0"/>
              <a:t>El periodo de uso de la campaña es por 7 semanas: 29 de octubre al 16 de </a:t>
            </a:r>
            <a:r>
              <a:rPr lang="es-ES" dirty="0" smtClean="0"/>
              <a:t>diciembre</a:t>
            </a:r>
          </a:p>
          <a:p>
            <a:r>
              <a:rPr lang="es-ES" dirty="0" smtClean="0"/>
              <a:t>Los distribuidores podrán usar las piezas de campaña respetando 100% las instrucciones de personalización</a:t>
            </a:r>
          </a:p>
          <a:p>
            <a:r>
              <a:rPr lang="es-ES" dirty="0" smtClean="0"/>
              <a:t>Está prohibido por implicaciones legales crear piezas nuevas.</a:t>
            </a:r>
          </a:p>
        </p:txBody>
      </p:sp>
    </p:spTree>
    <p:extLst>
      <p:ext uri="{BB962C8B-B14F-4D97-AF65-F5344CB8AC3E}">
        <p14:creationId xmlns:p14="http://schemas.microsoft.com/office/powerpoint/2010/main" val="24016285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Cartelera DISTRIBUIDOR CONTPAQ i®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9328200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CARTELERA VERTICAL DISTRIBUIDOR AUTORIZAD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164" y="-1371088"/>
            <a:ext cx="5293251" cy="6858000"/>
          </a:xfrm>
          <a:prstGeom prst="rect">
            <a:avLst/>
          </a:prstGeom>
        </p:spPr>
      </p:pic>
      <p:sp>
        <p:nvSpPr>
          <p:cNvPr id="3074" name="Rectangle 4"/>
          <p:cNvSpPr>
            <a:spLocks/>
          </p:cNvSpPr>
          <p:nvPr/>
        </p:nvSpPr>
        <p:spPr bwMode="auto">
          <a:xfrm>
            <a:off x="0" y="5554266"/>
            <a:ext cx="9144000" cy="1303734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lIns="0" tIns="0" rIns="0" bIns="0" anchor="ctr"/>
          <a:lstStyle/>
          <a:p>
            <a:pPr algn="ctr">
              <a:lnSpc>
                <a:spcPct val="80000"/>
              </a:lnSpc>
            </a:pPr>
            <a:r>
              <a:rPr lang="en-US" sz="2400" dirty="0">
                <a:solidFill>
                  <a:srgbClr val="FFFFFF"/>
                </a:solidFill>
                <a:latin typeface="Calibri" charset="0"/>
                <a:ea typeface="ＭＳ Ｐゴシック" charset="0"/>
                <a:sym typeface="Calibri" charset="0"/>
              </a:rPr>
              <a:t>División clara de áreas que evita confusiones</a:t>
            </a:r>
            <a:r>
              <a:rPr lang="en-US" sz="1700" dirty="0">
                <a:solidFill>
                  <a:srgbClr val="FFFFFF"/>
                </a:solidFill>
                <a:latin typeface="Calibri" charset="0"/>
                <a:ea typeface="ＭＳ Ｐゴシック" charset="0"/>
                <a:sym typeface="Calibri" charset="0"/>
              </a:rPr>
              <a:t> (distribuidor/submarca)</a:t>
            </a:r>
            <a:r>
              <a:rPr lang="en-US" sz="2400" dirty="0">
                <a:solidFill>
                  <a:srgbClr val="FFFFFF"/>
                </a:solidFill>
                <a:latin typeface="Calibri" charset="0"/>
                <a:ea typeface="ＭＳ Ｐゴシック" charset="0"/>
                <a:sym typeface="Calibri" charset="0"/>
              </a:rPr>
              <a:t>.</a:t>
            </a:r>
          </a:p>
          <a:p>
            <a:pPr algn="ctr">
              <a:lnSpc>
                <a:spcPct val="80000"/>
              </a:lnSpc>
            </a:pPr>
            <a:r>
              <a:rPr lang="en-US" sz="2400" dirty="0" err="1" smtClean="0">
                <a:solidFill>
                  <a:srgbClr val="FFFFFF"/>
                </a:solidFill>
                <a:latin typeface="Calibri" charset="0"/>
                <a:ea typeface="ＭＳ Ｐゴシック" charset="0"/>
                <a:sym typeface="Calibri" charset="0"/>
              </a:rPr>
              <a:t>Datos</a:t>
            </a:r>
            <a:r>
              <a:rPr lang="en-US" sz="2400" dirty="0" smtClean="0">
                <a:solidFill>
                  <a:srgbClr val="FFFFFF"/>
                </a:solidFill>
                <a:latin typeface="Calibri" charset="0"/>
                <a:ea typeface="ＭＳ Ｐゴシック" charset="0"/>
                <a:sym typeface="Calibri" charset="0"/>
              </a:rPr>
              <a:t> </a:t>
            </a:r>
            <a:r>
              <a:rPr lang="en-US" sz="2400" dirty="0">
                <a:solidFill>
                  <a:srgbClr val="FFFFFF"/>
                </a:solidFill>
                <a:latin typeface="Calibri" charset="0"/>
                <a:ea typeface="ＭＳ Ｐゴシック" charset="0"/>
                <a:sym typeface="Calibri" charset="0"/>
              </a:rPr>
              <a:t>de contacto: 1 Teléfono en 60 cm. Color NEGRO.</a:t>
            </a:r>
          </a:p>
          <a:p>
            <a:pPr algn="ctr">
              <a:lnSpc>
                <a:spcPct val="80000"/>
              </a:lnSpc>
            </a:pPr>
            <a:r>
              <a:rPr lang="en-US" sz="2400" b="1" dirty="0">
                <a:solidFill>
                  <a:srgbClr val="FFFFFF"/>
                </a:solidFill>
                <a:latin typeface="Calibri Bold" charset="0"/>
                <a:ea typeface="ＭＳ Ｐゴシック" charset="0"/>
                <a:sym typeface="Calibri Bold" charset="0"/>
              </a:rPr>
              <a:t>Fondo blanco. Máxima legibilidad.</a:t>
            </a:r>
          </a:p>
        </p:txBody>
      </p:sp>
      <p:sp>
        <p:nvSpPr>
          <p:cNvPr id="3075" name="Rectangle 5"/>
          <p:cNvSpPr>
            <a:spLocks/>
          </p:cNvSpPr>
          <p:nvPr/>
        </p:nvSpPr>
        <p:spPr bwMode="auto">
          <a:xfrm>
            <a:off x="4416253" y="4692551"/>
            <a:ext cx="2530445" cy="580244"/>
          </a:xfrm>
          <a:prstGeom prst="rect">
            <a:avLst/>
          </a:prstGeom>
          <a:noFill/>
          <a:ln w="25400">
            <a:solidFill>
              <a:srgbClr val="676767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s-ES" dirty="0"/>
          </a:p>
        </p:txBody>
      </p:sp>
      <p:pic>
        <p:nvPicPr>
          <p:cNvPr id="2" name="Imagen 1" descr="logotipodistribuido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5622" y="4402752"/>
            <a:ext cx="2168320" cy="1084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258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7" name="Group 1"/>
          <p:cNvGrpSpPr>
            <a:grpSpLocks/>
          </p:cNvGrpSpPr>
          <p:nvPr/>
        </p:nvGrpSpPr>
        <p:grpSpPr bwMode="auto">
          <a:xfrm>
            <a:off x="1339453" y="-89297"/>
            <a:ext cx="6456164" cy="4509492"/>
            <a:chOff x="0" y="0"/>
            <a:chExt cx="5784" cy="4040"/>
          </a:xfrm>
        </p:grpSpPr>
        <p:pic>
          <p:nvPicPr>
            <p:cNvPr id="4101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" y="96"/>
              <a:ext cx="5528" cy="36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2" name="Picture 3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84" cy="4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098" name="Rectangle 4"/>
          <p:cNvSpPr>
            <a:spLocks/>
          </p:cNvSpPr>
          <p:nvPr/>
        </p:nvSpPr>
        <p:spPr bwMode="auto">
          <a:xfrm>
            <a:off x="556" y="4420195"/>
            <a:ext cx="9143444" cy="2421377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lIns="0" tIns="0" rIns="0" bIns="0" anchor="ctr"/>
          <a:lstStyle/>
          <a:p>
            <a:pPr algn="ctr">
              <a:lnSpc>
                <a:spcPct val="80000"/>
              </a:lnSpc>
            </a:pPr>
            <a:r>
              <a:rPr lang="en-US" sz="2400" dirty="0">
                <a:solidFill>
                  <a:srgbClr val="FFFFFF"/>
                </a:solidFill>
                <a:latin typeface="Calibri" charset="0"/>
                <a:ea typeface="ＭＳ Ｐゴシック" charset="0"/>
                <a:sym typeface="Calibri" charset="0"/>
              </a:rPr>
              <a:t>Leyenda: </a:t>
            </a:r>
            <a:r>
              <a:rPr lang="ja-JP" altLang="en-US" sz="2400" b="1" dirty="0">
                <a:solidFill>
                  <a:srgbClr val="FFFFFF"/>
                </a:solidFill>
                <a:latin typeface="Arial" charset="0"/>
                <a:ea typeface="ＭＳ Ｐゴシック" charset="0"/>
                <a:sym typeface="Calibri Bold Italic" charset="0"/>
              </a:rPr>
              <a:t>”</a:t>
            </a:r>
            <a:r>
              <a:rPr lang="en-US" altLang="ja-JP" sz="2400" b="1" dirty="0">
                <a:solidFill>
                  <a:srgbClr val="FFFFFF"/>
                </a:solidFill>
                <a:latin typeface="Calibri Bold Italic" charset="0"/>
                <a:ea typeface="Calibri Bold Italic" charset="0"/>
                <a:cs typeface="Calibri Bold Italic" charset="0"/>
                <a:sym typeface="Calibri Bold Italic" charset="0"/>
              </a:rPr>
              <a:t>Distribuidor __________</a:t>
            </a:r>
            <a:r>
              <a:rPr lang="ja-JP" altLang="en-US" sz="2400" b="1" dirty="0">
                <a:solidFill>
                  <a:srgbClr val="FFFFFF"/>
                </a:solidFill>
                <a:latin typeface="Arial" charset="0"/>
                <a:ea typeface="ＭＳ Ｐゴシック" charset="0"/>
                <a:sym typeface="Calibri Bold Italic" charset="0"/>
              </a:rPr>
              <a:t>”</a:t>
            </a:r>
            <a:r>
              <a:rPr lang="en-US" altLang="ja-JP" sz="2400" b="1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  <a:sym typeface="Calibri" charset="0"/>
              </a:rPr>
              <a:t> </a:t>
            </a:r>
            <a:r>
              <a:rPr lang="en-US" altLang="ja-JP" sz="240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  <a:sym typeface="Calibri" charset="0"/>
              </a:rPr>
              <a:t>nunca se modifica, </a:t>
            </a:r>
          </a:p>
          <a:p>
            <a:pPr algn="ctr">
              <a:lnSpc>
                <a:spcPct val="80000"/>
              </a:lnSpc>
            </a:pPr>
            <a:r>
              <a:rPr lang="en-US" sz="240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  <a:sym typeface="Calibri" charset="0"/>
              </a:rPr>
              <a:t>ya que legalmente, la marca </a:t>
            </a:r>
            <a:r>
              <a:rPr lang="en-US" sz="2400" b="1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  <a:sym typeface="Calibri" charset="0"/>
              </a:rPr>
              <a:t>CONTPAQ i® </a:t>
            </a:r>
            <a:r>
              <a:rPr lang="en-US" sz="240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  <a:sym typeface="Calibri" charset="0"/>
              </a:rPr>
              <a:t>es la que tiene </a:t>
            </a:r>
          </a:p>
          <a:p>
            <a:pPr algn="ctr">
              <a:lnSpc>
                <a:spcPct val="80000"/>
              </a:lnSpc>
            </a:pPr>
            <a:r>
              <a:rPr lang="en-US" sz="240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  <a:sym typeface="Calibri" charset="0"/>
              </a:rPr>
              <a:t>derechos de uso de imagen del personaje. </a:t>
            </a:r>
          </a:p>
          <a:p>
            <a:pPr algn="ctr">
              <a:lnSpc>
                <a:spcPct val="80000"/>
              </a:lnSpc>
            </a:pPr>
            <a:r>
              <a:rPr lang="en-US" sz="240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  <a:sym typeface="Calibri" charset="0"/>
              </a:rPr>
              <a:t>Así, </a:t>
            </a:r>
            <a:r>
              <a:rPr lang="en-US" sz="2400" b="1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  <a:sym typeface="Calibri" charset="0"/>
              </a:rPr>
              <a:t>CONTPAQ i® </a:t>
            </a:r>
            <a:r>
              <a:rPr lang="en-US" sz="2400" b="1" dirty="0">
                <a:solidFill>
                  <a:srgbClr val="FFFFFF"/>
                </a:solidFill>
                <a:latin typeface="Calibri Italic" charset="0"/>
                <a:ea typeface="Calibri Italic" charset="0"/>
                <a:cs typeface="Calibri Italic" charset="0"/>
                <a:sym typeface="Calibri Italic" charset="0"/>
              </a:rPr>
              <a:t>autoriza</a:t>
            </a:r>
            <a:r>
              <a:rPr lang="en-US" sz="2400" b="1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  <a:sym typeface="Calibri" charset="0"/>
              </a:rPr>
              <a:t> uso de pieza de comunicación al distribuidor. </a:t>
            </a:r>
          </a:p>
          <a:p>
            <a:pPr algn="ctr">
              <a:lnSpc>
                <a:spcPct val="80000"/>
              </a:lnSpc>
            </a:pPr>
            <a:r>
              <a:rPr lang="en-US" sz="240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  <a:sym typeface="Calibri" charset="0"/>
              </a:rPr>
              <a:t>Esto para proteger a ambas partes, que no se interprete que legalmente el distribuidor es quien tiene derecho de uso de imagen del personaje.</a:t>
            </a:r>
          </a:p>
        </p:txBody>
      </p:sp>
      <p:sp>
        <p:nvSpPr>
          <p:cNvPr id="4099" name="Rectangle 5"/>
          <p:cNvSpPr>
            <a:spLocks/>
          </p:cNvSpPr>
          <p:nvPr/>
        </p:nvSpPr>
        <p:spPr bwMode="auto">
          <a:xfrm>
            <a:off x="4563070" y="3429000"/>
            <a:ext cx="3071813" cy="464344"/>
          </a:xfrm>
          <a:prstGeom prst="rect">
            <a:avLst/>
          </a:prstGeom>
          <a:noFill/>
          <a:ln w="25400">
            <a:solidFill>
              <a:srgbClr val="676767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s-ES" dirty="0"/>
          </a:p>
        </p:txBody>
      </p:sp>
      <p:pic>
        <p:nvPicPr>
          <p:cNvPr id="8" name="Imagen 7" descr="logotipodistribuidor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889" y="3116461"/>
            <a:ext cx="2135481" cy="1067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927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6086" y="1871352"/>
            <a:ext cx="9027914" cy="2321719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pt-BR" sz="2500" dirty="0">
                <a:latin typeface="Calibri"/>
                <a:cs typeface="Calibri"/>
              </a:rPr>
              <a:t>LINEAMIENTOS DE USO DE PIEZA:</a:t>
            </a:r>
            <a:br>
              <a:rPr lang="pt-BR" sz="2500" dirty="0">
                <a:latin typeface="Calibri"/>
                <a:cs typeface="Calibri"/>
              </a:rPr>
            </a:br>
            <a:r>
              <a:rPr lang="es-ES" sz="2500" dirty="0">
                <a:latin typeface="Calibri"/>
                <a:cs typeface="Calibri"/>
              </a:rPr>
              <a:t/>
            </a:r>
            <a:br>
              <a:rPr lang="es-ES" sz="2500" dirty="0">
                <a:latin typeface="Calibri"/>
                <a:cs typeface="Calibri"/>
              </a:rPr>
            </a:br>
            <a:r>
              <a:rPr lang="es-ES" sz="2500" dirty="0">
                <a:latin typeface="Calibri"/>
                <a:cs typeface="Calibri"/>
              </a:rPr>
              <a:t/>
            </a:r>
            <a:br>
              <a:rPr lang="es-ES" sz="2500" dirty="0">
                <a:latin typeface="Calibri"/>
                <a:cs typeface="Calibri"/>
              </a:rPr>
            </a:br>
            <a:r>
              <a:rPr lang="en-US" sz="2500" dirty="0">
                <a:latin typeface="Calibri" charset="0"/>
                <a:ea typeface="ＭＳ Ｐゴシック" charset="0"/>
                <a:cs typeface="Calibri" charset="0"/>
                <a:sym typeface="Calibri" charset="0"/>
              </a:rPr>
              <a:t>LOGO: Colocar centrado a la mitad izquierda.</a:t>
            </a:r>
            <a:br>
              <a:rPr lang="en-US" sz="2500" dirty="0">
                <a:latin typeface="Calibri" charset="0"/>
                <a:ea typeface="ＭＳ Ｐゴシック" charset="0"/>
                <a:cs typeface="Calibri" charset="0"/>
                <a:sym typeface="Calibri" charset="0"/>
              </a:rPr>
            </a:br>
            <a:r>
              <a:rPr lang="en-US" sz="2500" dirty="0">
                <a:latin typeface="Calibri" charset="0"/>
                <a:ea typeface="ＭＳ Ｐゴシック" charset="0"/>
                <a:cs typeface="Calibri" charset="0"/>
                <a:sym typeface="Calibri" charset="0"/>
              </a:rPr>
              <a:t/>
            </a:r>
            <a:br>
              <a:rPr lang="en-US" sz="2500" dirty="0">
                <a:latin typeface="Calibri" charset="0"/>
                <a:ea typeface="ＭＳ Ｐゴシック" charset="0"/>
                <a:cs typeface="Calibri" charset="0"/>
                <a:sym typeface="Calibri" charset="0"/>
              </a:rPr>
            </a:br>
            <a:r>
              <a:rPr lang="es-ES_tradnl" sz="2500" dirty="0">
                <a:latin typeface="Calibri"/>
                <a:cs typeface="Calibri"/>
              </a:rPr>
              <a:t>Solamente UN teléfono para aprovechar el impacto y legibilidad.</a:t>
            </a:r>
            <a:br>
              <a:rPr lang="es-ES_tradnl" sz="2500" dirty="0">
                <a:latin typeface="Calibri"/>
                <a:cs typeface="Calibri"/>
              </a:rPr>
            </a:br>
            <a:r>
              <a:rPr lang="es-ES" sz="2500" dirty="0">
                <a:latin typeface="Calibri"/>
                <a:cs typeface="Calibri"/>
              </a:rPr>
              <a:t/>
            </a:r>
            <a:br>
              <a:rPr lang="es-ES" sz="2500" dirty="0">
                <a:latin typeface="Calibri"/>
                <a:cs typeface="Calibri"/>
              </a:rPr>
            </a:br>
            <a:r>
              <a:rPr lang="es-ES_tradnl" sz="2500" dirty="0">
                <a:latin typeface="Calibri"/>
                <a:cs typeface="Calibri"/>
              </a:rPr>
              <a:t>Se deberá usar el número que SIEMPRE se contesta.</a:t>
            </a:r>
            <a:br>
              <a:rPr lang="es-ES_tradnl" sz="2500" dirty="0">
                <a:latin typeface="Calibri"/>
                <a:cs typeface="Calibri"/>
              </a:rPr>
            </a:br>
            <a:r>
              <a:rPr lang="es-ES" sz="2500" dirty="0">
                <a:latin typeface="Calibri"/>
                <a:cs typeface="Calibri"/>
              </a:rPr>
              <a:t/>
            </a:r>
            <a:br>
              <a:rPr lang="es-ES" sz="2500" dirty="0">
                <a:latin typeface="Calibri"/>
                <a:cs typeface="Calibri"/>
              </a:rPr>
            </a:br>
            <a:r>
              <a:rPr lang="es-ES_tradnl" sz="2500" dirty="0">
                <a:latin typeface="Calibri"/>
                <a:cs typeface="Calibri"/>
              </a:rPr>
              <a:t>Se sugiere usar un número fácil de recordar.</a:t>
            </a:r>
            <a:endParaRPr lang="es-ES" sz="25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11066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078" y="803672"/>
            <a:ext cx="7884914" cy="5250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8" name="Rectangle 2"/>
          <p:cNvSpPr>
            <a:spLocks/>
          </p:cNvSpPr>
          <p:nvPr/>
        </p:nvSpPr>
        <p:spPr bwMode="auto">
          <a:xfrm>
            <a:off x="4125516" y="2982516"/>
            <a:ext cx="892969" cy="892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s-ES" dirty="0"/>
          </a:p>
        </p:txBody>
      </p:sp>
      <p:sp>
        <p:nvSpPr>
          <p:cNvPr id="19460" name="Rectangle 4"/>
          <p:cNvSpPr>
            <a:spLocks/>
          </p:cNvSpPr>
          <p:nvPr/>
        </p:nvSpPr>
        <p:spPr bwMode="auto">
          <a:xfrm>
            <a:off x="4355631" y="5223867"/>
            <a:ext cx="3874676" cy="651867"/>
          </a:xfrm>
          <a:prstGeom prst="rect">
            <a:avLst/>
          </a:prstGeom>
          <a:ln>
            <a:noFill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/>
          <a:lstStyle/>
          <a:p>
            <a:endParaRPr lang="es-ES" dirty="0"/>
          </a:p>
        </p:txBody>
      </p:sp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04047" y="4759523"/>
            <a:ext cx="4500563" cy="464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agen 8" descr="logotipodistribuidor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667" y="4780175"/>
            <a:ext cx="2351852" cy="1175926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3615907" y="5014978"/>
            <a:ext cx="49824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b="1" dirty="0" smtClean="0">
                <a:latin typeface="Aller"/>
                <a:cs typeface="Aller"/>
              </a:rPr>
              <a:t>01 800 000 0000</a:t>
            </a:r>
            <a:endParaRPr lang="es-ES" sz="4400" b="1" dirty="0">
              <a:latin typeface="Aller"/>
              <a:cs typeface="Aller"/>
            </a:endParaRPr>
          </a:p>
        </p:txBody>
      </p:sp>
    </p:spTree>
    <p:extLst>
      <p:ext uri="{BB962C8B-B14F-4D97-AF65-F5344CB8AC3E}">
        <p14:creationId xmlns:p14="http://schemas.microsoft.com/office/powerpoint/2010/main" val="359949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187</Words>
  <Application>Microsoft Macintosh PowerPoint</Application>
  <PresentationFormat>Presentación en pantalla (4:3)</PresentationFormat>
  <Paragraphs>17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8" baseType="lpstr">
      <vt:lpstr>Tema de Office</vt:lpstr>
      <vt:lpstr>Espectaculares /Carteleras /Panorámicos</vt:lpstr>
      <vt:lpstr>Lineamientos de uso de Campaña</vt:lpstr>
      <vt:lpstr>Cartelera DISTRIBUIDOR CONTPAQ i®</vt:lpstr>
      <vt:lpstr>Presentación de PowerPoint</vt:lpstr>
      <vt:lpstr>Presentación de PowerPoint</vt:lpstr>
      <vt:lpstr>LINEAMIENTOS DE USO DE PIEZA:   LOGO: Colocar centrado a la mitad izquierda.  Solamente UN teléfono para aprovechar el impacto y legibilidad.  Se deberá usar el número que SIEMPRE se contesta.  Se sugiere usar un número fácil de recordar.</vt:lpstr>
      <vt:lpstr>Presentación de PowerPoint</vt:lpstr>
    </vt:vector>
  </TitlesOfParts>
  <Company>Computacion en Accion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Espectaculares /Carteleras /Panorámicos</dc:title>
  <dc:creator>Oscar Lopez</dc:creator>
  <cp:lastModifiedBy>Oscar Lopez</cp:lastModifiedBy>
  <cp:revision>2</cp:revision>
  <dcterms:created xsi:type="dcterms:W3CDTF">2012-10-25T23:11:58Z</dcterms:created>
  <dcterms:modified xsi:type="dcterms:W3CDTF">2012-11-21T00:09:03Z</dcterms:modified>
</cp:coreProperties>
</file>